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obot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regular.fntdata"/><Relationship Id="rId14" Type="http://schemas.openxmlformats.org/officeDocument/2006/relationships/slide" Target="slides/slide9.xml"/><Relationship Id="rId17" Type="http://schemas.openxmlformats.org/officeDocument/2006/relationships/font" Target="fonts/Roboto-italic.fntdata"/><Relationship Id="rId16"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jpg>
</file>

<file path=ppt/media/image4.jp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73b29f8467_0_3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3b29f8467_0_3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g73b29f8467_0_4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73b29f8467_0_4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2" name="Shape 102"/>
        <p:cNvGrpSpPr/>
        <p:nvPr/>
      </p:nvGrpSpPr>
      <p:grpSpPr>
        <a:xfrm>
          <a:off x="0" y="0"/>
          <a:ext cx="0" cy="0"/>
          <a:chOff x="0" y="0"/>
          <a:chExt cx="0" cy="0"/>
        </a:xfrm>
      </p:grpSpPr>
      <p:sp>
        <p:nvSpPr>
          <p:cNvPr id="103" name="Google Shape;103;g73b29f8467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73b29f8467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73b29f8467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73b29f8467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73b29f8467_0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73b29f8467_0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g73b29f8467_0_4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73b29f8467_0_4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73b29f8467_0_5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73b29f8467_0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5" name="Shape 135"/>
        <p:cNvGrpSpPr/>
        <p:nvPr/>
      </p:nvGrpSpPr>
      <p:grpSpPr>
        <a:xfrm>
          <a:off x="0" y="0"/>
          <a:ext cx="0" cy="0"/>
          <a:chOff x="0" y="0"/>
          <a:chExt cx="0" cy="0"/>
        </a:xfrm>
      </p:grpSpPr>
      <p:sp>
        <p:nvSpPr>
          <p:cNvPr id="136" name="Google Shape;136;g73b29f8467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73b29f8467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Grab the Teepee</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Linda Puzey</a:t>
            </a:r>
            <a:endParaRPr/>
          </a:p>
        </p:txBody>
      </p:sp>
      <p:pic>
        <p:nvPicPr>
          <p:cNvPr id="87" name="Google Shape;87;p13"/>
          <p:cNvPicPr preferRelativeResize="0"/>
          <p:nvPr/>
        </p:nvPicPr>
        <p:blipFill>
          <a:blip r:embed="rId3">
            <a:alphaModFix/>
          </a:blip>
          <a:stretch>
            <a:fillRect/>
          </a:stretch>
        </p:blipFill>
        <p:spPr>
          <a:xfrm>
            <a:off x="5890800" y="924156"/>
            <a:ext cx="2605714" cy="2605675"/>
          </a:xfrm>
          <a:prstGeom prst="rect">
            <a:avLst/>
          </a:prstGeom>
          <a:noFill/>
          <a:ln>
            <a:noFill/>
          </a:ln>
        </p:spPr>
      </p:pic>
      <p:sp>
        <p:nvSpPr>
          <p:cNvPr id="88" name="Google Shape;88;p13"/>
          <p:cNvSpPr txBox="1"/>
          <p:nvPr>
            <p:ph idx="1" type="subTitle"/>
          </p:nvPr>
        </p:nvSpPr>
        <p:spPr>
          <a:xfrm>
            <a:off x="598088" y="3096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Spider-Man Work from Home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Logline</a:t>
            </a:r>
            <a:endParaRPr/>
          </a:p>
        </p:txBody>
      </p:sp>
      <p:sp>
        <p:nvSpPr>
          <p:cNvPr id="94" name="Google Shape;94;p1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Corona has hit! Hoard all the toilet paper you can before it’s too late!</a:t>
            </a:r>
            <a:endParaRPr/>
          </a:p>
        </p:txBody>
      </p:sp>
      <p:pic>
        <p:nvPicPr>
          <p:cNvPr id="95" name="Google Shape;95;p14"/>
          <p:cNvPicPr preferRelativeResize="0"/>
          <p:nvPr/>
        </p:nvPicPr>
        <p:blipFill>
          <a:blip r:embed="rId3">
            <a:alphaModFix/>
          </a:blip>
          <a:stretch>
            <a:fillRect/>
          </a:stretch>
        </p:blipFill>
        <p:spPr>
          <a:xfrm>
            <a:off x="941146" y="2049475"/>
            <a:ext cx="3830302" cy="27130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Google Shape;100;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Features List</a:t>
            </a:r>
            <a:endParaRPr/>
          </a:p>
        </p:txBody>
      </p:sp>
      <p:sp>
        <p:nvSpPr>
          <p:cNvPr id="101" name="Google Shape;101;p15"/>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Unending amounts of levels</a:t>
            </a:r>
            <a:endParaRPr/>
          </a:p>
          <a:p>
            <a:pPr indent="-342900" lvl="0" marL="457200" rtl="0" algn="l">
              <a:spcBef>
                <a:spcPts val="0"/>
              </a:spcBef>
              <a:spcAft>
                <a:spcPts val="0"/>
              </a:spcAft>
              <a:buSzPts val="1800"/>
              <a:buChar char="●"/>
            </a:pPr>
            <a:r>
              <a:rPr lang="en"/>
              <a:t>Levels get </a:t>
            </a:r>
            <a:r>
              <a:rPr lang="en"/>
              <a:t>progressively</a:t>
            </a:r>
            <a:r>
              <a:rPr lang="en"/>
              <a:t> harder </a:t>
            </a:r>
            <a:endParaRPr/>
          </a:p>
          <a:p>
            <a:pPr indent="-342900" lvl="0" marL="457200" rtl="0" algn="l">
              <a:spcBef>
                <a:spcPts val="0"/>
              </a:spcBef>
              <a:spcAft>
                <a:spcPts val="0"/>
              </a:spcAft>
              <a:buSzPts val="1800"/>
              <a:buChar char="●"/>
            </a:pPr>
            <a:r>
              <a:rPr lang="en"/>
              <a:t>Highscore counter</a:t>
            </a:r>
            <a:endParaRPr/>
          </a:p>
          <a:p>
            <a:pPr indent="-342900" lvl="0" marL="457200" rtl="0" algn="l">
              <a:spcBef>
                <a:spcPts val="0"/>
              </a:spcBef>
              <a:spcAft>
                <a:spcPts val="0"/>
              </a:spcAft>
              <a:buSzPts val="1800"/>
              <a:buChar char="●"/>
            </a:pPr>
            <a:r>
              <a:rPr lang="en"/>
              <a:t>Toilet Paper that appears in someway</a:t>
            </a:r>
            <a:endParaRPr/>
          </a:p>
          <a:p>
            <a:pPr indent="-342900" lvl="0" marL="457200" rtl="0" algn="l">
              <a:spcBef>
                <a:spcPts val="0"/>
              </a:spcBef>
              <a:spcAft>
                <a:spcPts val="0"/>
              </a:spcAft>
              <a:buSzPts val="1800"/>
              <a:buChar char="●"/>
            </a:pPr>
            <a:r>
              <a:rPr lang="en"/>
              <a:t>Don’t grab anything infected with Corona or you lose a life</a:t>
            </a:r>
            <a:endParaRPr/>
          </a:p>
          <a:p>
            <a:pPr indent="-342900" lvl="0" marL="457200" rtl="0" algn="l">
              <a:spcBef>
                <a:spcPts val="0"/>
              </a:spcBef>
              <a:spcAft>
                <a:spcPts val="0"/>
              </a:spcAft>
              <a:buSzPts val="1800"/>
              <a:buChar char="●"/>
            </a:pPr>
            <a:r>
              <a:rPr lang="en"/>
              <a:t>3 Lives before you get corona and die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5" name="Shape 105"/>
        <p:cNvGrpSpPr/>
        <p:nvPr/>
      </p:nvGrpSpPr>
      <p:grpSpPr>
        <a:xfrm>
          <a:off x="0" y="0"/>
          <a:ext cx="0" cy="0"/>
          <a:chOff x="0" y="0"/>
          <a:chExt cx="0" cy="0"/>
        </a:xfrm>
      </p:grpSpPr>
      <p:sp>
        <p:nvSpPr>
          <p:cNvPr id="106" name="Google Shape;106;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Artist Statement</a:t>
            </a:r>
            <a:endParaRPr/>
          </a:p>
        </p:txBody>
      </p:sp>
      <p:sp>
        <p:nvSpPr>
          <p:cNvPr id="107" name="Google Shape;107;p16"/>
          <p:cNvSpPr txBox="1"/>
          <p:nvPr>
            <p:ph idx="1" type="body"/>
          </p:nvPr>
        </p:nvSpPr>
        <p:spPr>
          <a:xfrm>
            <a:off x="311700" y="1229875"/>
            <a:ext cx="57657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The experience goal of this game is to poke fun at  the </a:t>
            </a:r>
            <a:r>
              <a:rPr lang="en"/>
              <a:t>absurdity</a:t>
            </a:r>
            <a:r>
              <a:rPr lang="en"/>
              <a:t> of people hoarding toilet paper during the </a:t>
            </a:r>
            <a:r>
              <a:rPr lang="en"/>
              <a:t>coronavirus</a:t>
            </a:r>
            <a:r>
              <a:rPr lang="en"/>
              <a:t> pandemic. It is meant to be fun in the hopes that some people can get a chuckle out of it during this crazy time. It is also supposed to be addictive so that people keep coming back for a higher score. </a:t>
            </a:r>
            <a:endParaRPr/>
          </a:p>
        </p:txBody>
      </p:sp>
      <p:pic>
        <p:nvPicPr>
          <p:cNvPr id="108" name="Google Shape;108;p16"/>
          <p:cNvPicPr preferRelativeResize="0"/>
          <p:nvPr/>
        </p:nvPicPr>
        <p:blipFill>
          <a:blip r:embed="rId3">
            <a:alphaModFix/>
          </a:blip>
          <a:stretch>
            <a:fillRect/>
          </a:stretch>
        </p:blipFill>
        <p:spPr>
          <a:xfrm>
            <a:off x="6077304" y="285775"/>
            <a:ext cx="3066700" cy="207784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Play Description (Design 1)</a:t>
            </a:r>
            <a:endParaRPr/>
          </a:p>
        </p:txBody>
      </p:sp>
      <p:sp>
        <p:nvSpPr>
          <p:cNvPr id="114" name="Google Shape;114;p17"/>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Toilet paper will be falling from the top of the screen to the bottom. Player will control a shopping cart at the bottom row that will catch up to four toilet paper rolls. The player must empty their toilet paper into the car before the cart gets to full. If the card gets too full the player will lose one of three lives. The player will need to fill the car with a certain amount of toilet paper to progress to the next level. The levels will get progressively harder as the player gets further along. Eventually things (coronavirus) will begin to fall that the player should not get in their cart. If they get a bad item in their cart they will lose a life. If they lose all of their lives, the game is over.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Play Description (Design 2)</a:t>
            </a:r>
            <a:endParaRPr/>
          </a:p>
        </p:txBody>
      </p:sp>
      <p:sp>
        <p:nvSpPr>
          <p:cNvPr id="120" name="Google Shape;120;p18"/>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Toilet paper will be appearing and the player has to click on as many toilet paper rolls as they can before the level timer runs out. Kinda like a </a:t>
            </a:r>
            <a:r>
              <a:rPr lang="en"/>
              <a:t>whack a mole</a:t>
            </a:r>
            <a:r>
              <a:rPr lang="en"/>
              <a:t> style game. There is a goal that you must reach or you will lose the level. Once the player hits level 5 the corona will be more </a:t>
            </a:r>
            <a:r>
              <a:rPr lang="en"/>
              <a:t>deadlier</a:t>
            </a:r>
            <a:r>
              <a:rPr lang="en"/>
              <a:t> and you have to watch out. At this point you will get 3 lives and if you click on any toilet paper roll that is infected with corona, then you will lose a life. If you </a:t>
            </a:r>
            <a:r>
              <a:rPr lang="en"/>
              <a:t>lose</a:t>
            </a:r>
            <a:r>
              <a:rPr lang="en"/>
              <a:t> all your lives you will have to start the game over.  The levels will get progressively harder as the player gets further along.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sp>
        <p:nvSpPr>
          <p:cNvPr id="125" name="Google Shape;125;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Game Board</a:t>
            </a:r>
            <a:r>
              <a:rPr lang="en"/>
              <a:t> Mockup (Design 1)</a:t>
            </a:r>
            <a:endParaRPr/>
          </a:p>
        </p:txBody>
      </p:sp>
      <p:sp>
        <p:nvSpPr>
          <p:cNvPr id="126" name="Google Shape;126;p19"/>
          <p:cNvSpPr txBox="1"/>
          <p:nvPr>
            <p:ph idx="1" type="body"/>
          </p:nvPr>
        </p:nvSpPr>
        <p:spPr>
          <a:xfrm>
            <a:off x="159300" y="1229875"/>
            <a:ext cx="8520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White is the falling </a:t>
            </a:r>
            <a:r>
              <a:rPr lang="en"/>
              <a:t>toilet</a:t>
            </a:r>
            <a:r>
              <a:rPr lang="en"/>
              <a:t> paper</a:t>
            </a:r>
            <a:endParaRPr/>
          </a:p>
          <a:p>
            <a:pPr indent="-342900" lvl="0" marL="457200" rtl="0" algn="l">
              <a:spcBef>
                <a:spcPts val="0"/>
              </a:spcBef>
              <a:spcAft>
                <a:spcPts val="0"/>
              </a:spcAft>
              <a:buSzPts val="1800"/>
              <a:buChar char="●"/>
            </a:pPr>
            <a:r>
              <a:rPr lang="en"/>
              <a:t>Grey block is the shopping cart</a:t>
            </a:r>
            <a:endParaRPr/>
          </a:p>
          <a:p>
            <a:pPr indent="-342900" lvl="0" marL="457200" rtl="0" algn="l">
              <a:spcBef>
                <a:spcPts val="0"/>
              </a:spcBef>
              <a:spcAft>
                <a:spcPts val="0"/>
              </a:spcAft>
              <a:buSzPts val="1800"/>
              <a:buChar char="●"/>
            </a:pPr>
            <a:r>
              <a:rPr lang="en"/>
              <a:t>Allow the toilet paper to fall into the shopping cart</a:t>
            </a:r>
            <a:endParaRPr/>
          </a:p>
          <a:p>
            <a:pPr indent="-342900" lvl="0" marL="457200" rtl="0" algn="l">
              <a:spcBef>
                <a:spcPts val="0"/>
              </a:spcBef>
              <a:spcAft>
                <a:spcPts val="0"/>
              </a:spcAft>
              <a:buSzPts val="1800"/>
              <a:buChar char="●"/>
            </a:pPr>
            <a:r>
              <a:rPr lang="en"/>
              <a:t>Move shopping cart left and right by sliding mouse</a:t>
            </a:r>
            <a:endParaRPr/>
          </a:p>
          <a:p>
            <a:pPr indent="-342900" lvl="0" marL="457200" rtl="0" algn="l">
              <a:spcBef>
                <a:spcPts val="0"/>
              </a:spcBef>
              <a:spcAft>
                <a:spcPts val="0"/>
              </a:spcAft>
              <a:buSzPts val="1800"/>
              <a:buChar char="●"/>
            </a:pPr>
            <a:r>
              <a:rPr lang="en"/>
              <a:t>Shopping</a:t>
            </a:r>
            <a:r>
              <a:rPr lang="en"/>
              <a:t> cart can only hold 4 toilet papers at once</a:t>
            </a:r>
            <a:endParaRPr/>
          </a:p>
          <a:p>
            <a:pPr indent="-342900" lvl="0" marL="457200" rtl="0" algn="l">
              <a:spcBef>
                <a:spcPts val="0"/>
              </a:spcBef>
              <a:spcAft>
                <a:spcPts val="0"/>
              </a:spcAft>
              <a:buSzPts val="1800"/>
              <a:buChar char="●"/>
            </a:pPr>
            <a:r>
              <a:rPr lang="en"/>
              <a:t>Click next to the red blox (car) to empty out of cart</a:t>
            </a:r>
            <a:endParaRPr/>
          </a:p>
        </p:txBody>
      </p:sp>
      <p:pic>
        <p:nvPicPr>
          <p:cNvPr id="127" name="Google Shape;127;p19"/>
          <p:cNvPicPr preferRelativeResize="0"/>
          <p:nvPr/>
        </p:nvPicPr>
        <p:blipFill>
          <a:blip r:embed="rId3">
            <a:alphaModFix/>
          </a:blip>
          <a:stretch>
            <a:fillRect/>
          </a:stretch>
        </p:blipFill>
        <p:spPr>
          <a:xfrm>
            <a:off x="5880900" y="183700"/>
            <a:ext cx="2951399" cy="2951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2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Game Board Mockup (Design 2)</a:t>
            </a:r>
            <a:endParaRPr/>
          </a:p>
        </p:txBody>
      </p:sp>
      <p:sp>
        <p:nvSpPr>
          <p:cNvPr id="133" name="Google Shape;133;p20"/>
          <p:cNvSpPr txBox="1"/>
          <p:nvPr>
            <p:ph idx="1" type="body"/>
          </p:nvPr>
        </p:nvSpPr>
        <p:spPr>
          <a:xfrm>
            <a:off x="311700" y="1229875"/>
            <a:ext cx="58386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White is the toilet paper you must click on before it fades away</a:t>
            </a:r>
            <a:endParaRPr/>
          </a:p>
          <a:p>
            <a:pPr indent="-342900" lvl="0" marL="457200" rtl="0" algn="l">
              <a:spcBef>
                <a:spcPts val="0"/>
              </a:spcBef>
              <a:spcAft>
                <a:spcPts val="0"/>
              </a:spcAft>
              <a:buSzPts val="1800"/>
              <a:buChar char="●"/>
            </a:pPr>
            <a:r>
              <a:rPr lang="en"/>
              <a:t>Chorona is the purple that you don’t want to click on or you lose a life</a:t>
            </a:r>
            <a:endParaRPr/>
          </a:p>
        </p:txBody>
      </p:sp>
      <p:pic>
        <p:nvPicPr>
          <p:cNvPr id="134" name="Google Shape;134;p20"/>
          <p:cNvPicPr preferRelativeResize="0"/>
          <p:nvPr/>
        </p:nvPicPr>
        <p:blipFill>
          <a:blip r:embed="rId3">
            <a:alphaModFix/>
          </a:blip>
          <a:stretch>
            <a:fillRect/>
          </a:stretch>
        </p:blipFill>
        <p:spPr>
          <a:xfrm>
            <a:off x="6150325" y="244925"/>
            <a:ext cx="2681975" cy="2681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8" name="Shape 138"/>
        <p:cNvGrpSpPr/>
        <p:nvPr/>
      </p:nvGrpSpPr>
      <p:grpSpPr>
        <a:xfrm>
          <a:off x="0" y="0"/>
          <a:ext cx="0" cy="0"/>
          <a:chOff x="0" y="0"/>
          <a:chExt cx="0" cy="0"/>
        </a:xfrm>
      </p:grpSpPr>
      <p:sp>
        <p:nvSpPr>
          <p:cNvPr id="139" name="Google Shape;139;p2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Website Mockup</a:t>
            </a:r>
            <a:endParaRPr/>
          </a:p>
        </p:txBody>
      </p:sp>
      <p:pic>
        <p:nvPicPr>
          <p:cNvPr id="140" name="Google Shape;140;p21"/>
          <p:cNvPicPr preferRelativeResize="0"/>
          <p:nvPr/>
        </p:nvPicPr>
        <p:blipFill>
          <a:blip r:embed="rId3">
            <a:alphaModFix/>
          </a:blip>
          <a:stretch>
            <a:fillRect/>
          </a:stretch>
        </p:blipFill>
        <p:spPr>
          <a:xfrm>
            <a:off x="262700" y="1130200"/>
            <a:ext cx="6113227" cy="343867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